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1E1F58D-53A2-4EC9-AC37-0AB7FB48AC54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28/01/2019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939B94F-485A-464A-99D1-EAAE2B31BA44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28690BA-5DBA-45B6-960E-55C3D67B1D7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28/01/2019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4BF6090-912A-4817-95FA-DF8BDC943ADC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 flipH="1" flipV="1">
            <a:off x="0" y="6293880"/>
            <a:ext cx="12191760" cy="653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2075040" y="6396480"/>
            <a:ext cx="804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Anki Sami – Rodriguez Benjamin – Simajchel Yann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85" name="Image 12"/>
          <p:cNvPicPr/>
          <p:nvPr/>
        </p:nvPicPr>
        <p:blipFill>
          <a:blip r:embed="rId2"/>
          <a:stretch/>
        </p:blipFill>
        <p:spPr>
          <a:xfrm>
            <a:off x="4208040" y="91080"/>
            <a:ext cx="3775680" cy="969120"/>
          </a:xfrm>
          <a:prstGeom prst="rect">
            <a:avLst/>
          </a:prstGeom>
          <a:ln>
            <a:noFill/>
          </a:ln>
        </p:spPr>
      </p:pic>
      <p:pic>
        <p:nvPicPr>
          <p:cNvPr id="86" name="Image 1"/>
          <p:cNvPicPr/>
          <p:nvPr/>
        </p:nvPicPr>
        <p:blipFill>
          <a:blip r:embed="rId3"/>
          <a:stretch/>
        </p:blipFill>
        <p:spPr>
          <a:xfrm>
            <a:off x="1497623" y="1707120"/>
            <a:ext cx="9196753" cy="4586760"/>
          </a:xfrm>
          <a:prstGeom prst="rect">
            <a:avLst/>
          </a:prstGeom>
          <a:ln>
            <a:noFill/>
          </a:ln>
        </p:spPr>
      </p:pic>
      <p:sp>
        <p:nvSpPr>
          <p:cNvPr id="87" name="TextShape 4"/>
          <p:cNvSpPr txBox="1"/>
          <p:nvPr/>
        </p:nvSpPr>
        <p:spPr>
          <a:xfrm>
            <a:off x="3312000" y="1102680"/>
            <a:ext cx="5544000" cy="55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fr-FR" sz="1800" b="1" strike="noStrike" spc="-1">
                <a:latin typeface="Arial"/>
              </a:rPr>
              <a:t>Site d’apprentissage par flashcards</a:t>
            </a:r>
          </a:p>
        </p:txBody>
      </p:sp>
      <p:pic>
        <p:nvPicPr>
          <p:cNvPr id="88" name="Image 87"/>
          <p:cNvPicPr/>
          <p:nvPr/>
        </p:nvPicPr>
        <p:blipFill>
          <a:blip r:embed="rId4"/>
          <a:stretch/>
        </p:blipFill>
        <p:spPr>
          <a:xfrm>
            <a:off x="10384200" y="51120"/>
            <a:ext cx="1797840" cy="160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3"/>
          <p:cNvSpPr txBox="1"/>
          <p:nvPr/>
        </p:nvSpPr>
        <p:spPr>
          <a:xfrm>
            <a:off x="838080" y="1724400"/>
            <a:ext cx="10515240" cy="4395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Objectifs du projet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spc="-1" dirty="0">
                <a:solidFill>
                  <a:srgbClr val="000000"/>
                </a:solidFill>
                <a:latin typeface="Calibri"/>
              </a:rPr>
              <a:t>Gestion du projet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Démonstration du site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500" indent="-5715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Contexte de la présentation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H="1" flipV="1">
            <a:off x="0" y="604764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Objectifs du projet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0" y="1724400"/>
            <a:ext cx="12115800" cy="43232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Site d’apprentissage par flashcards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Une nouvelle façon d’apprendre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 Grandes parties: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 Un utilisateur peut apprendre grâce aux flashcards. 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2. Un utilisateur peut aller sur le forum et échanger avec les autres utilisateurs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3. Un utilisateur peut aller sur son profil et modifier ses infos personnelles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4. Un utilisateur peut aller sur le « 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Cardstore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 » et apprendre avec de nouveaux decks et partager les siens</a:t>
            </a:r>
          </a:p>
        </p:txBody>
      </p:sp>
      <p:pic>
        <p:nvPicPr>
          <p:cNvPr id="98" name="Image 11"/>
          <p:cNvPicPr/>
          <p:nvPr/>
        </p:nvPicPr>
        <p:blipFill>
          <a:blip r:embed="rId2"/>
          <a:stretch/>
        </p:blipFill>
        <p:spPr>
          <a:xfrm>
            <a:off x="10107720" y="6285960"/>
            <a:ext cx="193824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Objectifs fixés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12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13" name="TextShape 4"/>
          <p:cNvSpPr txBox="1"/>
          <p:nvPr/>
        </p:nvSpPr>
        <p:spPr>
          <a:xfrm>
            <a:off x="2160000" y="1724400"/>
            <a:ext cx="8568000" cy="432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I. Inscription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II. Profil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III. Inventaire de deck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IV. Forum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spc="-1" dirty="0">
                <a:latin typeface="Arial"/>
              </a:rPr>
              <a:t>V. </a:t>
            </a:r>
            <a:r>
              <a:rPr lang="fr-FR" sz="4800" spc="-1" dirty="0" err="1">
                <a:latin typeface="Arial"/>
              </a:rPr>
              <a:t>Cards</a:t>
            </a:r>
            <a:r>
              <a:rPr lang="fr-FR" sz="4800" spc="-1" dirty="0">
                <a:latin typeface="Arial"/>
              </a:rPr>
              <a:t> Store</a:t>
            </a:r>
            <a:endParaRPr lang="fr-FR" sz="4800" b="0" strike="noStrike" spc="-1" dirty="0">
              <a:latin typeface="Arial"/>
            </a:endParaRP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Algorithme de jeu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4" name="CustomShape 3">
            <a:extLst>
              <a:ext uri="{FF2B5EF4-FFF2-40B4-BE49-F238E27FC236}">
                <a16:creationId xmlns:a16="http://schemas.microsoft.com/office/drawing/2014/main" id="{A018A6DB-178A-4F0E-879F-A32CD8FF989E}"/>
              </a:ext>
            </a:extLst>
          </p:cNvPr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Présentation du Trello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84930B-AEFC-44FC-9882-FB23B0E1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92" y="1724392"/>
            <a:ext cx="7685775" cy="43232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 flipH="1" flipV="1">
            <a:off x="0" y="5634360"/>
            <a:ext cx="12191760" cy="1312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Démonstration du site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26" name="Image 11"/>
          <p:cNvPicPr/>
          <p:nvPr/>
        </p:nvPicPr>
        <p:blipFill>
          <a:blip r:embed="rId2"/>
          <a:stretch/>
        </p:blipFill>
        <p:spPr>
          <a:xfrm>
            <a:off x="9976320" y="6177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274AC7-D411-455C-9681-1B9A86AD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0" y="1724400"/>
            <a:ext cx="6951040" cy="39099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 flipH="1" flipV="1">
            <a:off x="0" y="6192000"/>
            <a:ext cx="12191760" cy="7545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Evolutions possibles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838260" y="1724400"/>
            <a:ext cx="10515240" cy="4467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Mobile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Hébergement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Image 2"/>
          <p:cNvPicPr/>
          <p:nvPr/>
        </p:nvPicPr>
        <p:blipFill>
          <a:blip r:embed="rId2"/>
          <a:stretch/>
        </p:blipFill>
        <p:spPr>
          <a:xfrm>
            <a:off x="10162800" y="6294600"/>
            <a:ext cx="193824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3050</TotalTime>
  <Words>121</Words>
  <Application>Microsoft Office PowerPoint</Application>
  <PresentationFormat>Grand écran</PresentationFormat>
  <Paragraphs>26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7" baseType="lpstr">
      <vt:lpstr>Arial</vt:lpstr>
      <vt:lpstr>Baskerville</vt:lpstr>
      <vt:lpstr>Calibri</vt:lpstr>
      <vt:lpstr>Calibri Light</vt:lpstr>
      <vt:lpstr>DejaVu Sans</vt:lpstr>
      <vt:lpstr>Symbol</vt:lpstr>
      <vt:lpstr>Times New Roman</vt:lpstr>
      <vt:lpstr>Wingdings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KERRAD Ryan</dc:creator>
  <dc:description/>
  <cp:lastModifiedBy>RODRIGUEZ Benjamin</cp:lastModifiedBy>
  <cp:revision>30</cp:revision>
  <dcterms:created xsi:type="dcterms:W3CDTF">2018-11-26T08:16:18Z</dcterms:created>
  <dcterms:modified xsi:type="dcterms:W3CDTF">2019-01-28T09:17:05Z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